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894" y="61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9230B-F716-4E62-B655-191F09890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156BAB5-BE7B-42A9-B3BA-13A817FBD4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0FD00E-C23D-4C2B-8A47-2862BEE4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8FD322-0A6B-424F-907B-02AB54B8D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9C9D2C-B0FB-4004-BF69-D62D38110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663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05715-2931-4866-9A88-CF0C20065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1AD28AE-0CB4-4751-B2F6-BE8166309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0C4C1F-1EF2-466F-9C8A-FDE7F8CBC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77AA24-1C5C-4DB9-853D-C464B6E35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48F14A-1F0C-4CC8-AEFF-0B0ABEA4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082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D6266A4-B160-4741-9F58-46EDDDCF48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51838BF-AF75-466E-806E-D7B5A79FFA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4717BE-FEAE-4B04-A8A2-B77E29CAD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1E70EF-7BD6-4FC0-8E01-5D459A37A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0FB62B-7B99-46FE-ADBF-5857DF8D8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0613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BF49DC-93A7-43F8-B21E-DDE4D3911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F78EE1-7369-48C9-BF20-036AEC3D8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BD6146-8B17-4C71-97AD-10B8B77FE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C6F6E2-791B-4053-BD9A-385A57DD7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97F261-6B82-4554-AEE4-BFE351750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0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6F667A-FC6E-45A9-9847-46BA22BB0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5D92E3-2BC9-42B5-8CB6-6B1C534C9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AE6AB2-F595-466A-91CE-57534C6AD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1F5755-76BE-43DD-B511-45003340B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7656E9-BC5D-44DF-BBB9-D1FE7768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855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BDD48F-5669-439A-B13D-4DADA2B8D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9FFFE8-8312-44E7-BE6F-03C3A0535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1AF701E-4241-44AE-B4F1-A7F9421958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BEE173-7C0E-4B92-8858-50CD37531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CBD2CF-3B68-4D50-9577-D436B1624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2E7F61-9A94-495F-9B63-D3C96702B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8316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49C44E-3E93-4A75-B602-902E28799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F3EDEA-2EB1-48A0-85EB-65B4F4E0E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BB7DAB4-ECB5-4F3A-97F6-7D5FA17D5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4ACDFF4-3926-42F1-B973-473437BD67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BD09638-67F5-4253-9948-BB64821B3B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F67C9D-6F49-418A-98DD-BEDEFCEED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FC2D13B-E7E8-4B1A-971C-B39D445CF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432C9F7-BBF6-4BDF-9D6C-3FA719B2C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6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1839B1-4FB2-48E1-963F-1124798C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0650C23-95A1-43F8-A966-CAFB7E76E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46C62F5-4574-4B3C-BA86-54A5985D6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E46809E-BE72-4322-9B39-FAD62F4B1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520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71DF338-9A25-4825-8B97-FE0273F88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F2A7F57-DE3C-4594-9253-550AFBD1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595E930-BAC7-4592-914C-777BB8BED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97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46373E-A08E-4578-8750-6F25F92A7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341B55-8923-4E8F-A3BC-C033AA5B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86A873-5462-4715-BFB9-96E73240B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E32D458-2759-4FD5-98A3-C6847F600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E1FBC59-F75F-4B12-84FA-EEA2C6CF3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FDDE83-D4C4-46F4-A023-EADB3EC8A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793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EAC16-7722-423F-AEAA-43EF9C1C2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B6DC5F3-7C64-4489-B437-1B1F9910B0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749AB0D-030E-4954-A118-11D1B6693E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11AFB8-3049-4759-8F87-69C6D5116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13CA1D2-1567-4707-B347-BAFADA895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EA418F-FD7F-4DDC-AA54-1A150CDA6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679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22D0D2C-1F18-4F8A-9F3D-57AA43EE8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E5FCC0-8FC7-4972-89AE-DE225790C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85318D-F4E9-4EFD-88AE-49A915FF14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B2902-77B8-44AA-B824-81AED2B06C9B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9022F2-FFF0-4B38-9FDE-0B3ECB965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FFEEC6-CB9B-4A25-AE26-8A95FFA39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BEAD1-0240-4F6B-832B-4DE8D1BEEE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080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4305511-F406-40C3-A58A-910F2FC65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21" y="791837"/>
            <a:ext cx="3749898" cy="281242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873FFEE-DBAA-4D85-9B85-91F1801D28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939" y="3817621"/>
            <a:ext cx="3749897" cy="281242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A662C73-27BC-4799-BB62-0DBB157C10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939" y="791837"/>
            <a:ext cx="3749897" cy="281242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BA2509EC-46BA-40F6-BA9F-F275B27814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21" y="3817621"/>
            <a:ext cx="3749897" cy="281242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0E312472-FE72-45D3-BDFD-01C042F3E3DE}"/>
              </a:ext>
            </a:extLst>
          </p:cNvPr>
          <p:cNvSpPr txBox="1"/>
          <p:nvPr/>
        </p:nvSpPr>
        <p:spPr>
          <a:xfrm>
            <a:off x="2014121" y="791837"/>
            <a:ext cx="117423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4% PPTA</a:t>
            </a:r>
            <a:endParaRPr lang="zh-CN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22E771A-C12D-4EF4-A931-C006B2640C2C}"/>
              </a:ext>
            </a:extLst>
          </p:cNvPr>
          <p:cNvSpPr txBox="1"/>
          <p:nvPr/>
        </p:nvSpPr>
        <p:spPr>
          <a:xfrm>
            <a:off x="6392939" y="791837"/>
            <a:ext cx="117423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6% PPTA</a:t>
            </a:r>
            <a:endParaRPr lang="zh-CN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074C8AF-AC9A-42D3-987A-7A480AFFD020}"/>
              </a:ext>
            </a:extLst>
          </p:cNvPr>
          <p:cNvSpPr txBox="1"/>
          <p:nvPr/>
        </p:nvSpPr>
        <p:spPr>
          <a:xfrm>
            <a:off x="2014121" y="3805309"/>
            <a:ext cx="117423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8% PPTA</a:t>
            </a:r>
            <a:endParaRPr lang="zh-CN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2ACDF4E-6269-4A8B-9165-0EFD6219202F}"/>
              </a:ext>
            </a:extLst>
          </p:cNvPr>
          <p:cNvSpPr txBox="1"/>
          <p:nvPr/>
        </p:nvSpPr>
        <p:spPr>
          <a:xfrm>
            <a:off x="6392939" y="3817621"/>
            <a:ext cx="128964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10% PPTA</a:t>
            </a:r>
            <a:endParaRPr lang="zh-CN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F0D9D93-8C08-4BA3-B51E-85D3C35BE60C}"/>
              </a:ext>
            </a:extLst>
          </p:cNvPr>
          <p:cNvSpPr txBox="1"/>
          <p:nvPr/>
        </p:nvSpPr>
        <p:spPr>
          <a:xfrm>
            <a:off x="9331395" y="3817621"/>
            <a:ext cx="81144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48 nm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5608733-DB49-4B1A-B698-BB3C8805DEB3}"/>
              </a:ext>
            </a:extLst>
          </p:cNvPr>
          <p:cNvSpPr txBox="1"/>
          <p:nvPr/>
        </p:nvSpPr>
        <p:spPr>
          <a:xfrm>
            <a:off x="4854795" y="791837"/>
            <a:ext cx="90922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102 nm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4917F12-B562-45EF-983B-675C161B4F1F}"/>
              </a:ext>
            </a:extLst>
          </p:cNvPr>
          <p:cNvSpPr txBox="1"/>
          <p:nvPr/>
        </p:nvSpPr>
        <p:spPr>
          <a:xfrm>
            <a:off x="9384072" y="791837"/>
            <a:ext cx="79380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69 nm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5853420-27E3-47B3-BF35-F88A873DAB49}"/>
              </a:ext>
            </a:extLst>
          </p:cNvPr>
          <p:cNvSpPr txBox="1"/>
          <p:nvPr/>
        </p:nvSpPr>
        <p:spPr>
          <a:xfrm>
            <a:off x="4970211" y="3817621"/>
            <a:ext cx="79380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63 nm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76A6A9A-E67F-4041-B176-48C16375E075}"/>
              </a:ext>
            </a:extLst>
          </p:cNvPr>
          <p:cNvSpPr txBox="1"/>
          <p:nvPr/>
        </p:nvSpPr>
        <p:spPr>
          <a:xfrm>
            <a:off x="198120" y="129124"/>
            <a:ext cx="2181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PPTA hydrogel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923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22</Words>
  <Application>Microsoft Office PowerPoint</Application>
  <PresentationFormat>宽屏</PresentationFormat>
  <Paragraphs>9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Arial</vt:lpstr>
      <vt:lpstr>Times New Roman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ZhangWeixin</dc:creator>
  <cp:lastModifiedBy>ZhangWeixin</cp:lastModifiedBy>
  <cp:revision>146</cp:revision>
  <dcterms:created xsi:type="dcterms:W3CDTF">2023-06-08T12:27:01Z</dcterms:created>
  <dcterms:modified xsi:type="dcterms:W3CDTF">2023-09-13T13:35:10Z</dcterms:modified>
</cp:coreProperties>
</file>

<file path=docProps/thumbnail.jpeg>
</file>